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78" r:id="rId2"/>
    <p:sldId id="364" r:id="rId3"/>
    <p:sldId id="361" r:id="rId4"/>
    <p:sldId id="347" r:id="rId5"/>
    <p:sldId id="393" r:id="rId6"/>
    <p:sldId id="394" r:id="rId7"/>
    <p:sldId id="395" r:id="rId8"/>
    <p:sldId id="383" r:id="rId9"/>
    <p:sldId id="346" r:id="rId10"/>
    <p:sldId id="331" r:id="rId11"/>
    <p:sldId id="396" r:id="rId12"/>
    <p:sldId id="357" r:id="rId13"/>
    <p:sldId id="386" r:id="rId14"/>
    <p:sldId id="366" r:id="rId15"/>
    <p:sldId id="349" r:id="rId16"/>
    <p:sldId id="380" r:id="rId17"/>
    <p:sldId id="374" r:id="rId18"/>
    <p:sldId id="333" r:id="rId19"/>
    <p:sldId id="365" r:id="rId20"/>
    <p:sldId id="385" r:id="rId21"/>
    <p:sldId id="312" r:id="rId22"/>
    <p:sldId id="373" r:id="rId23"/>
    <p:sldId id="391" r:id="rId24"/>
    <p:sldId id="345" r:id="rId25"/>
    <p:sldId id="353" r:id="rId26"/>
    <p:sldId id="389" r:id="rId27"/>
    <p:sldId id="392" r:id="rId28"/>
    <p:sldId id="354" r:id="rId29"/>
    <p:sldId id="341" r:id="rId30"/>
    <p:sldId id="382" r:id="rId31"/>
    <p:sldId id="387" r:id="rId32"/>
    <p:sldId id="388" r:id="rId33"/>
    <p:sldId id="367" r:id="rId34"/>
    <p:sldId id="368" r:id="rId35"/>
    <p:sldId id="363" r:id="rId36"/>
    <p:sldId id="305" r:id="rId37"/>
    <p:sldId id="342" r:id="rId38"/>
    <p:sldId id="355" r:id="rId39"/>
    <p:sldId id="359" r:id="rId40"/>
    <p:sldId id="390" r:id="rId41"/>
    <p:sldId id="381" r:id="rId42"/>
    <p:sldId id="370" r:id="rId43"/>
    <p:sldId id="360" r:id="rId44"/>
    <p:sldId id="376" r:id="rId45"/>
    <p:sldId id="377" r:id="rId46"/>
    <p:sldId id="378" r:id="rId47"/>
    <p:sldId id="340" r:id="rId48"/>
    <p:sldId id="303" r:id="rId49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DC0C0"/>
    <a:srgbClr val="D61751"/>
    <a:srgbClr val="DB1E46"/>
    <a:srgbClr val="E432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66542" autoAdjust="0"/>
  </p:normalViewPr>
  <p:slideViewPr>
    <p:cSldViewPr snapToGrid="0" snapToObjects="1">
      <p:cViewPr varScale="1">
        <p:scale>
          <a:sx n="102" d="100"/>
          <a:sy n="102" d="100"/>
        </p:scale>
        <p:origin x="50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4709098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2200" dirty="0">
              <a:effectLst/>
              <a:latin typeface="+mn-lt"/>
              <a:ea typeface="+mn-ea"/>
              <a:cs typeface="+mn-cs"/>
              <a:sym typeface="Helvetica Neue"/>
            </a:endParaRPr>
          </a:p>
          <a:p>
            <a:endParaRPr lang="en-US" sz="1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04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26095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91AF44-1284-48D8-5F17-C0870F98A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39297C-FD0C-BA5B-F6BB-BBFA9F5F1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932DDD-07A6-2299-2D03-2F2CDA486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05292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4964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93CDF-2254-AFDD-95D5-F477D9C4F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508484-5079-E2FF-6BE2-37CDCD097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C78EF7-9104-EF76-88DE-491B2061B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8324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9BE86-E504-F72C-096C-DEC248136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7B8815-A61D-3932-1AE6-BCE7FC6A4C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EF280D-CBC8-0309-6E7D-29332B7088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47134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9735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64863-15F7-A31B-C9DE-21BC5BDE3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AB8146-9E88-8F22-EBFE-417CB2CB14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27BBC1-69AF-7226-9E56-5BF04A603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083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EFE71-9EE5-146F-3D64-D632AC959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84CB4F-B21A-AC7B-1F2B-18AA678C00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93E408-C318-A622-69E3-87C5DA603C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4634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DE9C5-5561-71F6-2476-0CEB23503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D7323-62E1-1CDB-ADEF-E2C2E26FC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4F040-F7D0-2273-B2FC-681724342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83497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"/>
              <a:buChar char="•"/>
            </a:pPr>
            <a:r>
              <a:rPr lang="en-AU" sz="2200" dirty="0">
                <a:effectLst/>
                <a:latin typeface="+mn-lt"/>
                <a:ea typeface="+mn-ea"/>
                <a:cs typeface="+mn-cs"/>
                <a:sym typeface="Helvetica Neue"/>
              </a:rPr>
              <a:t>Without doubt the most valuable contribution to our growth is the enduring partnership we have forged with the University over the past 35 years.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2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7E75F-2083-4255-3BE1-F0ABE5930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1CF196-ED0C-3CDE-25CC-FAEA33654E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1E341-C7D4-29E3-C95D-165A56EFE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7375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8F314-9E08-08A8-2AF6-03120CE2A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8AA40-0402-DA76-6958-87ED54F46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3E43CA-11DE-13BD-19EE-77E4D9905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4164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DF3D7-7AA5-1558-B2FE-294C33D62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7B848E-9F35-ACCC-D19B-022967965E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A2342-24EF-85CE-E617-93DC7C73C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9407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533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E75CB-9C0A-71CD-C798-FE777866C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DDE68E-79A8-5817-9953-50DF0EA22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327235-9472-BC90-5048-D6237EA941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7566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FF509-5F37-9A27-1448-95C67A05A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F09CC0-2962-75CF-EA8A-7B883B8E7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5F6C8-6B10-3C93-5D3E-BBCB370699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58800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41470-79AC-B4EF-7A3D-2D7E7329C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C6489-B26A-6E94-D638-D5AD0CE5D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5D40AB-26A2-BC99-8CE9-7FC80D6D69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0271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3FD41-E229-97AB-B9D2-21E29AC3A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C842F7-8537-D73B-3561-408B60EF32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FDD8D5-CA64-B55A-96B2-EB955DDB2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27857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455FA-904B-053D-59E9-BB4D68A7C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E19C28-9B56-5F0E-D60C-640777FDCB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3C3E5B-9234-800D-87AE-AD3989CB4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5051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275E7-F858-3C3E-AAC7-902ADF1DD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83A4A-A6CC-7638-2E1B-63BE7F68B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5F4733-197C-6E4B-9835-3FD3E5719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719254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84934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2A6E6-7684-E486-7B6B-D66BEC999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51F686-32F8-0791-74E4-70E62E16F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768DB-8607-08F8-DEDD-DEB202C915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44220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4585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19AC6-0B13-665B-FCC3-630266D83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DCAD8E-EC4B-4C55-D545-72D841652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1BDB6-1DE5-DCE7-90FC-86CE51B932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0458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6F7A6-3CAC-8352-E867-E71ABA432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E3AD7F-15F7-155E-CCA5-49F87519F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CD06FD-4F19-1CA1-E5A5-E677278ADF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3040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73AC2-353C-827D-1210-2AC0D08BC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F26FFA-E844-79DB-F50E-6B4A5045F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68AAE9-96B4-BF35-8EBF-9650B838E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4903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55895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44AAD-FDDD-24C0-B523-B97FD9667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D3E96-6CF9-D1F9-D622-28AEB980F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BDA26-89B1-F8D9-8023-23B5D0519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377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400"/>
              <a:t>Click to edit Master title style</a:t>
            </a:r>
            <a:endParaRPr sz="4400"/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38600" cy="3943351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lang="en-US" sz="2800"/>
              <a:t>Click to edit Master text styles</a:t>
            </a:r>
          </a:p>
          <a:p>
            <a:pPr lvl="1">
              <a:defRPr sz="1800"/>
            </a:pPr>
            <a:r>
              <a:rPr lang="en-US" sz="2800"/>
              <a:t>Second level</a:t>
            </a:r>
          </a:p>
          <a:p>
            <a:pPr lvl="2">
              <a:defRPr sz="1800"/>
            </a:pPr>
            <a:r>
              <a:rPr lang="en-US" sz="2800"/>
              <a:t>Third level</a:t>
            </a:r>
          </a:p>
          <a:p>
            <a:pPr lvl="3">
              <a:defRPr sz="1800"/>
            </a:pPr>
            <a:r>
              <a:rPr lang="en-US" sz="2800"/>
              <a:t>Fourth level</a:t>
            </a:r>
          </a:p>
          <a:p>
            <a:pPr lvl="4">
              <a:defRPr sz="1800"/>
            </a:pPr>
            <a:r>
              <a:rPr lang="en-US" sz="2800"/>
              <a:t>Fifth level</a:t>
            </a:r>
            <a:endParaRPr sz="2800"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457200" y="192608"/>
            <a:ext cx="8229600" cy="88399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400"/>
              <a:t>Click to edit Master title style</a:t>
            </a:r>
            <a:endParaRPr sz="4400"/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076599"/>
            <a:ext cx="4040188" cy="55455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lang="en-US" sz="2400" b="1"/>
              <a:t>Click to edit Master text styles</a:t>
            </a:r>
          </a:p>
          <a:p>
            <a:pPr lvl="1">
              <a:defRPr sz="1800" b="0"/>
            </a:pPr>
            <a:r>
              <a:rPr lang="en-US" sz="2400" b="1"/>
              <a:t>Second level</a:t>
            </a:r>
          </a:p>
          <a:p>
            <a:pPr lvl="2">
              <a:defRPr sz="1800" b="0"/>
            </a:pPr>
            <a:r>
              <a:rPr lang="en-US" sz="2400" b="1"/>
              <a:t>Third level</a:t>
            </a:r>
          </a:p>
          <a:p>
            <a:pPr lvl="3">
              <a:defRPr sz="1800" b="0"/>
            </a:pPr>
            <a:r>
              <a:rPr lang="en-US" sz="2400" b="1"/>
              <a:t>Fourth level</a:t>
            </a:r>
          </a:p>
          <a:p>
            <a:pPr lvl="4">
              <a:defRPr sz="1800" b="0"/>
            </a:pPr>
            <a:r>
              <a:rPr lang="en-US" sz="2400" b="1"/>
              <a:t>Fifth level</a:t>
            </a:r>
            <a:endParaRPr sz="2400" b="1"/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457203" y="0"/>
            <a:ext cx="3008314" cy="10763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lang="en-US" sz="2000" b="1"/>
              <a:t>Click to edit Master title style</a:t>
            </a:r>
            <a:endParaRPr sz="2000" b="1"/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575050" y="204789"/>
            <a:ext cx="5111750" cy="493871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3200"/>
              <a:t>Click to edit Master text styles</a:t>
            </a:r>
          </a:p>
          <a:p>
            <a:pPr lvl="1">
              <a:defRPr sz="1800"/>
            </a:pPr>
            <a:r>
              <a:rPr lang="en-US" sz="3200"/>
              <a:t>Second level</a:t>
            </a:r>
          </a:p>
          <a:p>
            <a:pPr lvl="2">
              <a:defRPr sz="1800"/>
            </a:pPr>
            <a:r>
              <a:rPr lang="en-US" sz="3200"/>
              <a:t>Third level</a:t>
            </a:r>
          </a:p>
          <a:p>
            <a:pPr lvl="3">
              <a:defRPr sz="1800"/>
            </a:pPr>
            <a:r>
              <a:rPr lang="en-US" sz="3200"/>
              <a:t>Fourth level</a:t>
            </a:r>
          </a:p>
          <a:p>
            <a:pPr lvl="4">
              <a:defRPr sz="1800"/>
            </a:pPr>
            <a:r>
              <a:rPr lang="en-US" sz="3200"/>
              <a:t>Fifth level</a:t>
            </a:r>
            <a:endParaRPr sz="3200"/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1" cy="42505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lang="en-US" sz="2000" b="1"/>
              <a:t>Click to edit Master title style</a:t>
            </a:r>
            <a:endParaRPr sz="2000" b="1"/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>
              <a:defRPr sz="1800"/>
            </a:pPr>
            <a:r>
              <a:rPr lang="en-US" sz="1400"/>
              <a:t>Click to edit Master text styles</a:t>
            </a:r>
          </a:p>
          <a:p>
            <a:pPr lvl="1">
              <a:defRPr sz="1800"/>
            </a:pPr>
            <a:r>
              <a:rPr lang="en-US" sz="1400"/>
              <a:t>Second level</a:t>
            </a:r>
          </a:p>
          <a:p>
            <a:pPr lvl="2">
              <a:defRPr sz="1800"/>
            </a:pPr>
            <a:r>
              <a:rPr lang="en-US" sz="1400"/>
              <a:t>Third level</a:t>
            </a:r>
          </a:p>
          <a:p>
            <a:pPr lvl="3">
              <a:defRPr sz="1800"/>
            </a:pPr>
            <a:r>
              <a:rPr lang="en-US" sz="1400"/>
              <a:t>Fourth level</a:t>
            </a:r>
          </a:p>
          <a:p>
            <a:pPr lvl="4">
              <a:defRPr sz="1800"/>
            </a:pPr>
            <a:r>
              <a:rPr lang="en-US" sz="1400"/>
              <a:t>Fifth level</a:t>
            </a:r>
            <a:endParaRPr sz="1400"/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400"/>
              <a:t>Click to edit Master title style</a:t>
            </a:r>
            <a:endParaRPr sz="4400"/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3200"/>
              <a:t>Click to edit Master text styles</a:t>
            </a:r>
          </a:p>
          <a:p>
            <a:pPr lvl="1">
              <a:defRPr sz="1800"/>
            </a:pPr>
            <a:r>
              <a:rPr lang="en-US" sz="3200"/>
              <a:t>Second level</a:t>
            </a:r>
          </a:p>
          <a:p>
            <a:pPr lvl="2">
              <a:defRPr sz="1800"/>
            </a:pPr>
            <a:r>
              <a:rPr lang="en-US" sz="3200"/>
              <a:t>Third level</a:t>
            </a:r>
          </a:p>
          <a:p>
            <a:pPr lvl="3">
              <a:defRPr sz="1800"/>
            </a:pPr>
            <a:r>
              <a:rPr lang="en-US" sz="3200"/>
              <a:t>Fourth level</a:t>
            </a:r>
          </a:p>
          <a:p>
            <a:pPr lvl="4">
              <a:defRPr sz="1800"/>
            </a:pPr>
            <a:r>
              <a:rPr lang="en-US" sz="3200"/>
              <a:t>Fifth level</a:t>
            </a:r>
            <a:endParaRPr sz="3200"/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480060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4400"/>
              <a:t>Click to edit Master title style</a:t>
            </a:r>
            <a:endParaRPr sz="4400"/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457200" y="205979"/>
            <a:ext cx="6019800" cy="493752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sz="3200"/>
              <a:t>Click to edit Master text styles</a:t>
            </a:r>
          </a:p>
          <a:p>
            <a:pPr lvl="1">
              <a:defRPr sz="1800"/>
            </a:pPr>
            <a:r>
              <a:rPr lang="en-US" sz="3200"/>
              <a:t>Second level</a:t>
            </a:r>
          </a:p>
          <a:p>
            <a:pPr lvl="2">
              <a:defRPr sz="1800"/>
            </a:pPr>
            <a:r>
              <a:rPr lang="en-US" sz="3200"/>
              <a:t>Third level</a:t>
            </a:r>
          </a:p>
          <a:p>
            <a:pPr lvl="3">
              <a:defRPr sz="1800"/>
            </a:pPr>
            <a:r>
              <a:rPr lang="en-US" sz="3200"/>
              <a:t>Fourth level</a:t>
            </a:r>
          </a:p>
          <a:p>
            <a:pPr lvl="4">
              <a:defRPr sz="1800"/>
            </a:pPr>
            <a:r>
              <a:rPr lang="en-US" sz="3200"/>
              <a:t>Fifth level</a:t>
            </a:r>
            <a:endParaRPr sz="3200"/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EA12160-93DB-4FBA-B506-8CFFF75C7386}" type="datetimeFigureOut">
              <a:rPr lang="en-AU" smtClean="0"/>
              <a:t>7/03/2024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5686"/>
            <a:ext cx="2133600" cy="276999"/>
          </a:xfrm>
        </p:spPr>
        <p:txBody>
          <a:bodyPr/>
          <a:lstStyle/>
          <a:p>
            <a:fld id="{D84F4589-DCF0-4A28-A8AA-6CDB6F6E1F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889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69057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4769565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6" r:id="rId3"/>
    <p:sldLayoutId id="2147483657" r:id="rId4"/>
    <p:sldLayoutId id="2147483658" r:id="rId5"/>
    <p:sldLayoutId id="2147483659" r:id="rId6"/>
    <p:sldLayoutId id="2147483660" r:id="rId7"/>
  </p:sldLayoutIdLst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  <p:txStyles>
    <p:titleStyle>
      <a:lvl1pPr algn="ctr" defTabSz="457200" eaLnBrk="1" hangingPunct="1">
        <a:defRPr sz="4400">
          <a:latin typeface="Calibri"/>
          <a:ea typeface="Calibri"/>
          <a:cs typeface="Calibri"/>
          <a:sym typeface="Calibri"/>
        </a:defRPr>
      </a:lvl1pPr>
      <a:lvl2pPr algn="ctr" defTabSz="457200" eaLnBrk="1" hangingPunct="1">
        <a:defRPr sz="4400">
          <a:latin typeface="Calibri"/>
          <a:ea typeface="Calibri"/>
          <a:cs typeface="Calibri"/>
          <a:sym typeface="Calibri"/>
        </a:defRPr>
      </a:lvl2pPr>
      <a:lvl3pPr algn="ctr" defTabSz="457200" eaLnBrk="1" hangingPunct="1">
        <a:defRPr sz="4400">
          <a:latin typeface="Calibri"/>
          <a:ea typeface="Calibri"/>
          <a:cs typeface="Calibri"/>
          <a:sym typeface="Calibri"/>
        </a:defRPr>
      </a:lvl3pPr>
      <a:lvl4pPr algn="ctr" defTabSz="457200" eaLnBrk="1" hangingPunct="1">
        <a:defRPr sz="4400">
          <a:latin typeface="Calibri"/>
          <a:ea typeface="Calibri"/>
          <a:cs typeface="Calibri"/>
          <a:sym typeface="Calibri"/>
        </a:defRPr>
      </a:lvl4pPr>
      <a:lvl5pPr algn="ctr" defTabSz="457200" eaLnBrk="1" hangingPunct="1">
        <a:defRPr sz="4400">
          <a:latin typeface="Calibri"/>
          <a:ea typeface="Calibri"/>
          <a:cs typeface="Calibri"/>
          <a:sym typeface="Calibri"/>
        </a:defRPr>
      </a:lvl5pPr>
      <a:lvl6pPr algn="ctr" defTabSz="457200" eaLnBrk="1" hangingPunct="1">
        <a:defRPr sz="4400">
          <a:latin typeface="Calibri"/>
          <a:ea typeface="Calibri"/>
          <a:cs typeface="Calibri"/>
          <a:sym typeface="Calibri"/>
        </a:defRPr>
      </a:lvl6pPr>
      <a:lvl7pPr algn="ctr" defTabSz="457200" eaLnBrk="1" hangingPunct="1">
        <a:defRPr sz="4400">
          <a:latin typeface="Calibri"/>
          <a:ea typeface="Calibri"/>
          <a:cs typeface="Calibri"/>
          <a:sym typeface="Calibri"/>
        </a:defRPr>
      </a:lvl7pPr>
      <a:lvl8pPr algn="ctr" defTabSz="457200" eaLnBrk="1" hangingPunct="1">
        <a:defRPr sz="4400">
          <a:latin typeface="Calibri"/>
          <a:ea typeface="Calibri"/>
          <a:cs typeface="Calibri"/>
          <a:sym typeface="Calibri"/>
        </a:defRPr>
      </a:lvl8pPr>
      <a:lvl9pPr algn="ctr" defTabSz="457200" eaLnBrk="1" hangingPunct="1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 defTabSz="457200" eaLnBrk="1" hangingPunct="1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 defTabSz="457200" eaLnBrk="1" hangingPunct="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 defTabSz="457200" eaLnBrk="1" hangingPunct="1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 defTabSz="457200" eaLnBrk="1" hangingPunct="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 defTabSz="457200" eaLnBrk="1" hangingPunct="1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 defTabSz="457200" eaLnBrk="1" hangingPunct="1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 defTabSz="457200" eaLnBrk="1" hangingPunct="1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 defTabSz="457200" eaLnBrk="1" hangingPunct="1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 defTabSz="457200" eaLnBrk="1" hangingPunct="1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 eaLnBrk="1" hangingPunct="1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CAC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13447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5" name="Picture 4" descr="A person working on a project&#10;&#10;Description automatically generated">
            <a:extLst>
              <a:ext uri="{FF2B5EF4-FFF2-40B4-BE49-F238E27FC236}">
                <a16:creationId xmlns:a16="http://schemas.microsoft.com/office/drawing/2014/main" id="{A96F23FC-114A-6FFE-A9D5-405BBC223C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8" y="0"/>
            <a:ext cx="77160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2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A236793-BAD7-586F-B542-199BBA7FB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35BF1-0A76-6989-3D5B-A1616CC2C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F35DE-5E99-319A-F9BB-B2E7A08D9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69" y="3807995"/>
            <a:ext cx="8668731" cy="886554"/>
          </a:xfrm>
        </p:spPr>
        <p:txBody>
          <a:bodyPr/>
          <a:lstStyle/>
          <a:p>
            <a:r>
              <a:rPr lang="en-AU" dirty="0"/>
              <a:t>Jackie French AM and Christopher Cheng, NCACL Ambassadors</a:t>
            </a:r>
          </a:p>
        </p:txBody>
      </p:sp>
      <p:pic>
        <p:nvPicPr>
          <p:cNvPr id="5" name="Picture 4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5863EED7-B564-EC53-852A-F06CCEC60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0"/>
            <a:ext cx="1428750" cy="1428750"/>
          </a:xfrm>
          <a:prstGeom prst="rect">
            <a:avLst/>
          </a:prstGeom>
        </p:spPr>
      </p:pic>
      <p:pic>
        <p:nvPicPr>
          <p:cNvPr id="7" name="Picture 6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11D41E71-EA81-8619-6433-E7402AE21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28750" cy="1428750"/>
          </a:xfrm>
          <a:prstGeom prst="rect">
            <a:avLst/>
          </a:prstGeom>
        </p:spPr>
      </p:pic>
      <p:pic>
        <p:nvPicPr>
          <p:cNvPr id="10" name="Picture 9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973569F9-63EA-84D3-1635-22C9397FD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0"/>
            <a:ext cx="1428750" cy="1428750"/>
          </a:xfrm>
          <a:prstGeom prst="rect">
            <a:avLst/>
          </a:prstGeom>
        </p:spPr>
      </p:pic>
      <p:pic>
        <p:nvPicPr>
          <p:cNvPr id="12" name="Picture 11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F320A855-40EB-5E0C-3ECC-1A7EB9A4F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697" y="0"/>
            <a:ext cx="1428750" cy="1428750"/>
          </a:xfrm>
          <a:prstGeom prst="rect">
            <a:avLst/>
          </a:prstGeom>
        </p:spPr>
      </p:pic>
      <p:pic>
        <p:nvPicPr>
          <p:cNvPr id="13" name="Picture 12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99BED976-9211-5ACE-A95E-489070176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0"/>
            <a:ext cx="1428750" cy="1428750"/>
          </a:xfrm>
          <a:prstGeom prst="rect">
            <a:avLst/>
          </a:prstGeom>
        </p:spPr>
      </p:pic>
      <p:pic>
        <p:nvPicPr>
          <p:cNvPr id="14" name="Picture 13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45EF8832-8955-42A2-F26B-02F622E80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0"/>
            <a:ext cx="1428750" cy="1428750"/>
          </a:xfrm>
          <a:prstGeom prst="rect">
            <a:avLst/>
          </a:prstGeom>
        </p:spPr>
      </p:pic>
      <p:pic>
        <p:nvPicPr>
          <p:cNvPr id="16" name="Picture 15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7C786CCD-F82F-A2A8-0D43-E3A88C8C9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398992"/>
            <a:ext cx="1428750" cy="1428750"/>
          </a:xfrm>
          <a:prstGeom prst="rect">
            <a:avLst/>
          </a:prstGeom>
        </p:spPr>
      </p:pic>
      <p:pic>
        <p:nvPicPr>
          <p:cNvPr id="17" name="Picture 16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A9CF13F4-CCA6-B45F-5D8D-CA05EDB2E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08" y="1398992"/>
            <a:ext cx="1428750" cy="1428750"/>
          </a:xfrm>
          <a:prstGeom prst="rect">
            <a:avLst/>
          </a:prstGeom>
        </p:spPr>
      </p:pic>
      <p:pic>
        <p:nvPicPr>
          <p:cNvPr id="18" name="Picture 17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2556D224-27B9-885B-2D9E-B08C835E1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77" y="1415699"/>
            <a:ext cx="1428750" cy="1428750"/>
          </a:xfrm>
          <a:prstGeom prst="rect">
            <a:avLst/>
          </a:prstGeom>
        </p:spPr>
      </p:pic>
      <p:pic>
        <p:nvPicPr>
          <p:cNvPr id="19" name="Picture 18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B353D820-826E-FE15-2A8E-3038E4A22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734" y="1406941"/>
            <a:ext cx="1428750" cy="1428750"/>
          </a:xfrm>
          <a:prstGeom prst="rect">
            <a:avLst/>
          </a:prstGeom>
        </p:spPr>
      </p:pic>
      <p:pic>
        <p:nvPicPr>
          <p:cNvPr id="20" name="Picture 19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13637D49-3B1D-7B32-F5AC-8760D6F18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31" y="1403486"/>
            <a:ext cx="1428750" cy="1428750"/>
          </a:xfrm>
          <a:prstGeom prst="rect">
            <a:avLst/>
          </a:prstGeom>
        </p:spPr>
      </p:pic>
      <p:pic>
        <p:nvPicPr>
          <p:cNvPr id="21" name="Picture 20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F536E52B-8A9C-2858-5DF8-41FEBCC92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5" y="1415699"/>
            <a:ext cx="1428750" cy="1428750"/>
          </a:xfrm>
          <a:prstGeom prst="rect">
            <a:avLst/>
          </a:prstGeom>
        </p:spPr>
      </p:pic>
      <p:pic>
        <p:nvPicPr>
          <p:cNvPr id="22" name="Picture 21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DB6DDEF3-71D0-130D-7767-42AC011AF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0" y="2851410"/>
            <a:ext cx="1428750" cy="1428750"/>
          </a:xfrm>
          <a:prstGeom prst="rect">
            <a:avLst/>
          </a:prstGeom>
        </p:spPr>
      </p:pic>
      <p:pic>
        <p:nvPicPr>
          <p:cNvPr id="23" name="Picture 22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4B0EA845-9AA6-AE04-2F9D-49FC48D69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16" y="2827742"/>
            <a:ext cx="1428750" cy="1428750"/>
          </a:xfrm>
          <a:prstGeom prst="rect">
            <a:avLst/>
          </a:prstGeom>
        </p:spPr>
      </p:pic>
      <p:pic>
        <p:nvPicPr>
          <p:cNvPr id="24" name="Picture 23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3C922F97-397A-B82E-D77A-8E7D4DEAE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019" y="2827742"/>
            <a:ext cx="1428750" cy="1428750"/>
          </a:xfrm>
          <a:prstGeom prst="rect">
            <a:avLst/>
          </a:prstGeom>
        </p:spPr>
      </p:pic>
      <p:pic>
        <p:nvPicPr>
          <p:cNvPr id="25" name="Picture 24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4EB18581-9A28-C73C-8F7A-7E335C739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69" y="2827742"/>
            <a:ext cx="1428750" cy="1428750"/>
          </a:xfrm>
          <a:prstGeom prst="rect">
            <a:avLst/>
          </a:prstGeom>
        </p:spPr>
      </p:pic>
      <p:pic>
        <p:nvPicPr>
          <p:cNvPr id="26" name="Picture 25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D267FF63-C3BF-0EB9-7E80-D42B3EBDD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004" y="2825680"/>
            <a:ext cx="1428750" cy="1428750"/>
          </a:xfrm>
          <a:prstGeom prst="rect">
            <a:avLst/>
          </a:prstGeom>
        </p:spPr>
      </p:pic>
      <p:pic>
        <p:nvPicPr>
          <p:cNvPr id="27" name="Picture 26" descr="A person and person sitting together&#10;&#10;Description automatically generated">
            <a:extLst>
              <a:ext uri="{FF2B5EF4-FFF2-40B4-BE49-F238E27FC236}">
                <a16:creationId xmlns:a16="http://schemas.microsoft.com/office/drawing/2014/main" id="{7073B570-094F-17A5-D820-643E8C770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754" y="2806289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5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705" y="749508"/>
            <a:ext cx="8229600" cy="3613045"/>
          </a:xfrm>
        </p:spPr>
        <p:txBody>
          <a:bodyPr>
            <a:normAutofit/>
          </a:bodyPr>
          <a:lstStyle/>
          <a:p>
            <a:endParaRPr lang="en-AU" sz="5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53B86C-8C3A-869C-0575-3C8297BC6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630" y="0"/>
            <a:ext cx="36347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0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0E8725C-F198-48AA-4CAC-9FD0B0ABB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1C4AB-04E2-BD0D-DBF5-7D1EFBA6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B0691-B273-DEA6-9C56-480093002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6" name="Picture 5" descr="A person with glasses and a scarf&#10;&#10;Description automatically generated">
            <a:extLst>
              <a:ext uri="{FF2B5EF4-FFF2-40B4-BE49-F238E27FC236}">
                <a16:creationId xmlns:a16="http://schemas.microsoft.com/office/drawing/2014/main" id="{0629D31F-4AB1-82F5-9C93-1F65333FD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2" y="0"/>
            <a:ext cx="76912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EFFBB87-BB9C-00B0-7A02-105C29517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A3A3B-9998-C125-18FE-F6C7F31D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91AF9-AD42-F711-2A77-1C61F8F67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705" y="749508"/>
            <a:ext cx="8229600" cy="3613045"/>
          </a:xfrm>
        </p:spPr>
        <p:txBody>
          <a:bodyPr>
            <a:normAutofit/>
          </a:bodyPr>
          <a:lstStyle/>
          <a:p>
            <a:endParaRPr lang="en-AU" sz="5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D9AEDB-CD6F-B03B-F380-5C7F1E6F56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0" y="0"/>
            <a:ext cx="77297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2CE22-E3B8-489A-B80F-D263A3CAE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3341"/>
            <a:ext cx="8229600" cy="5445919"/>
          </a:xfrm>
        </p:spPr>
        <p:txBody>
          <a:bodyPr>
            <a:normAutofit/>
          </a:bodyPr>
          <a:lstStyle/>
          <a:p>
            <a:endParaRPr lang="en-AU" sz="54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4D7BD-F78E-4AF8-B782-1B538B504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sz="5400" dirty="0"/>
          </a:p>
        </p:txBody>
      </p:sp>
      <p:pic>
        <p:nvPicPr>
          <p:cNvPr id="6" name="Picture 5" descr="A group of women standing next to a poster&#10;&#10;Description automatically generated">
            <a:extLst>
              <a:ext uri="{FF2B5EF4-FFF2-40B4-BE49-F238E27FC236}">
                <a16:creationId xmlns:a16="http://schemas.microsoft.com/office/drawing/2014/main" id="{56BD4748-CFD8-19DD-F7F7-93E5459B9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69" y="0"/>
            <a:ext cx="77318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2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E7465DC-0C77-8462-8B29-BE8087709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A8BFF-1FCB-82DC-8DB5-112D55509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C78D4-620A-0D41-0523-9258ECACE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705" y="749508"/>
            <a:ext cx="8229600" cy="3613045"/>
          </a:xfrm>
        </p:spPr>
        <p:txBody>
          <a:bodyPr>
            <a:normAutofit/>
          </a:bodyPr>
          <a:lstStyle/>
          <a:p>
            <a:endParaRPr lang="en-AU" sz="5400" dirty="0"/>
          </a:p>
        </p:txBody>
      </p:sp>
      <p:pic>
        <p:nvPicPr>
          <p:cNvPr id="5" name="Picture 4" descr="A group of people looking at papers on a table&#10;&#10;Description automatically generated">
            <a:extLst>
              <a:ext uri="{FF2B5EF4-FFF2-40B4-BE49-F238E27FC236}">
                <a16:creationId xmlns:a16="http://schemas.microsoft.com/office/drawing/2014/main" id="{0299C4A7-C969-AEC2-0E1A-C535B0E8D9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1" y="0"/>
            <a:ext cx="68893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9B10E12-0477-071A-345F-8F4B3DFF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F8F4-A764-6A23-BCBF-E2442A2A4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BC037-BBA4-C15E-D120-001153404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705" y="749508"/>
            <a:ext cx="8229600" cy="3613045"/>
          </a:xfrm>
        </p:spPr>
        <p:txBody>
          <a:bodyPr>
            <a:normAutofit/>
          </a:bodyPr>
          <a:lstStyle/>
          <a:p>
            <a:endParaRPr lang="en-AU" sz="5400" dirty="0"/>
          </a:p>
        </p:txBody>
      </p:sp>
      <p:pic>
        <p:nvPicPr>
          <p:cNvPr id="5" name="Picture 4" descr="A group of women standing in a room&#10;&#10;Description automatically generated">
            <a:extLst>
              <a:ext uri="{FF2B5EF4-FFF2-40B4-BE49-F238E27FC236}">
                <a16:creationId xmlns:a16="http://schemas.microsoft.com/office/drawing/2014/main" id="{3DD5B4ED-81F4-FD70-4A98-41272EB85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30" y="0"/>
            <a:ext cx="77301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2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11181BA2-0F30-438E-8025-3C7C05086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44774"/>
            <a:ext cx="6723088" cy="43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67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1361DF9-50C1-2937-CD83-DBF7AF572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4F0A2-5F7C-7FF8-5D18-70682C0E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D67EC-5319-3526-7C3C-8214DF146A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705" y="749508"/>
            <a:ext cx="8229600" cy="3613045"/>
          </a:xfrm>
        </p:spPr>
        <p:txBody>
          <a:bodyPr>
            <a:normAutofit/>
          </a:bodyPr>
          <a:lstStyle/>
          <a:p>
            <a:endParaRPr lang="en-AU" sz="5400" dirty="0"/>
          </a:p>
        </p:txBody>
      </p:sp>
      <p:pic>
        <p:nvPicPr>
          <p:cNvPr id="6" name="Picture 5" descr="Shelves of books on shelves&#10;&#10;Description automatically generated">
            <a:extLst>
              <a:ext uri="{FF2B5EF4-FFF2-40B4-BE49-F238E27FC236}">
                <a16:creationId xmlns:a16="http://schemas.microsoft.com/office/drawing/2014/main" id="{32E50C58-2A99-4570-8E16-2F8D7F8B91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10EAE2D-4F4D-3CD6-A227-24E76BF79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88C3-3B85-56BE-E76A-0D155685B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E32E9-0FE0-131A-D108-0FDF17C39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656" y="764498"/>
            <a:ext cx="8229600" cy="3747541"/>
          </a:xfrm>
        </p:spPr>
        <p:txBody>
          <a:bodyPr>
            <a:normAutofit/>
          </a:bodyPr>
          <a:lstStyle/>
          <a:p>
            <a:endParaRPr lang="en-AU" dirty="0"/>
          </a:p>
        </p:txBody>
      </p:sp>
      <p:pic>
        <p:nvPicPr>
          <p:cNvPr id="5" name="Picture 4" descr="A sign on a window&#10;&#10;Description automatically generated">
            <a:extLst>
              <a:ext uri="{FF2B5EF4-FFF2-40B4-BE49-F238E27FC236}">
                <a16:creationId xmlns:a16="http://schemas.microsoft.com/office/drawing/2014/main" id="{6A917981-A49C-F058-7926-A61D98AFA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8" y="0"/>
            <a:ext cx="77160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5FF43C3-0B04-BB76-1141-6881D92F7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C79EB-69C6-0633-48C6-D2CBF8F3A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818-28C6-D5E3-92D3-DD5F7157E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705" y="749508"/>
            <a:ext cx="8229600" cy="3613045"/>
          </a:xfrm>
        </p:spPr>
        <p:txBody>
          <a:bodyPr>
            <a:normAutofit/>
          </a:bodyPr>
          <a:lstStyle/>
          <a:p>
            <a:endParaRPr lang="en-AU" sz="5400" dirty="0"/>
          </a:p>
        </p:txBody>
      </p:sp>
      <p:pic>
        <p:nvPicPr>
          <p:cNvPr id="5" name="Picture 4" descr="A person and a child holding books&#10;&#10;Description automatically generated">
            <a:extLst>
              <a:ext uri="{FF2B5EF4-FFF2-40B4-BE49-F238E27FC236}">
                <a16:creationId xmlns:a16="http://schemas.microsoft.com/office/drawing/2014/main" id="{1C71E10E-8B97-EFAD-589B-2F9014287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775" y="827451"/>
            <a:ext cx="4992475" cy="333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1157E-3AC7-4015-A337-DC70B81A3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52" y="0"/>
            <a:ext cx="68866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6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4EC1700-BA62-1ACD-2F5C-28D185045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5B5F3-2CAA-C62B-6F46-04908CE00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393895"/>
          </a:xfrm>
        </p:spPr>
        <p:txBody>
          <a:bodyPr>
            <a:noAutofit/>
          </a:bodyPr>
          <a:lstStyle/>
          <a:p>
            <a:endParaRPr lang="en-AU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4E3B2-0698-8D32-3CC4-42E8BC12D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1109" y="754144"/>
            <a:ext cx="4685121" cy="4637988"/>
          </a:xfrm>
        </p:spPr>
        <p:txBody>
          <a:bodyPr>
            <a:normAutofit fontScale="77500" lnSpcReduction="20000"/>
          </a:bodyPr>
          <a:lstStyle/>
          <a:p>
            <a:r>
              <a:rPr lang="en-AU" sz="7100" dirty="0"/>
              <a:t>Thanks for everything, </a:t>
            </a:r>
            <a:br>
              <a:rPr lang="en-AU" sz="7100" dirty="0"/>
            </a:br>
            <a:r>
              <a:rPr lang="en-AU" sz="7100" dirty="0"/>
              <a:t>past, </a:t>
            </a:r>
            <a:br>
              <a:rPr lang="en-AU" sz="7100" dirty="0"/>
            </a:br>
            <a:r>
              <a:rPr lang="en-AU" sz="7100" dirty="0"/>
              <a:t>present </a:t>
            </a:r>
            <a:br>
              <a:rPr lang="en-AU" sz="7100" dirty="0"/>
            </a:br>
            <a:r>
              <a:rPr lang="en-AU" sz="7100" dirty="0"/>
              <a:t>and future!</a:t>
            </a:r>
          </a:p>
          <a:p>
            <a:br>
              <a:rPr lang="en-AU" dirty="0"/>
            </a:br>
            <a:r>
              <a:rPr lang="en-AU" sz="3500" dirty="0"/>
              <a:t>Mem Fox</a:t>
            </a:r>
            <a:br>
              <a:rPr lang="en-AU" sz="3500" dirty="0"/>
            </a:br>
            <a:r>
              <a:rPr lang="en-AU" sz="3500" dirty="0"/>
              <a:t>Author</a:t>
            </a: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7413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E8B8A-CC13-5F61-0534-0AD1E6DFE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3EB2-13B6-DFAD-F9EA-EF53FDE2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0A73A-4596-4C2C-276E-0DF1DE457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806E3-F1DA-ACC5-542D-A3C461294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8" y="0"/>
            <a:ext cx="77160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5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E706C3-0C3E-4E3D-AAA6-8F240AEAE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86" y="0"/>
            <a:ext cx="69040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" name="Picture 6" descr="A drawing of a child with flowers&#10;&#10;Description automatically generated">
            <a:extLst>
              <a:ext uri="{FF2B5EF4-FFF2-40B4-BE49-F238E27FC236}">
                <a16:creationId xmlns:a16="http://schemas.microsoft.com/office/drawing/2014/main" id="{B1BF457B-0C00-6C79-9C43-B1DA1C5745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48" y="0"/>
            <a:ext cx="36341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7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D228F-1CE8-F5AB-C90D-6C6EBD8AE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7565-4B95-C744-B201-D2DFD0EC1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1E5FC-9B21-7A89-DAF5-8D2083807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 descr="A group of children in a circle&#10;&#10;Description automatically generated">
            <a:extLst>
              <a:ext uri="{FF2B5EF4-FFF2-40B4-BE49-F238E27FC236}">
                <a16:creationId xmlns:a16="http://schemas.microsoft.com/office/drawing/2014/main" id="{97A26318-31A7-D014-DF8F-623D8F999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51" y="0"/>
            <a:ext cx="68898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91795-1A6E-5202-BD83-A3BB344EE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B77A7-62C5-EF4F-88EB-E58B3FF5F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1081D-E796-86CF-60B2-DEC5B55E31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" name="Picture 9" descr="A group of people in a room&#10;&#10;Description automatically generated">
            <a:extLst>
              <a:ext uri="{FF2B5EF4-FFF2-40B4-BE49-F238E27FC236}">
                <a16:creationId xmlns:a16="http://schemas.microsoft.com/office/drawing/2014/main" id="{EA8E8177-368A-16F1-0AC0-E12D6A1CA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447800"/>
            <a:ext cx="4762500" cy="3695700"/>
          </a:xfrm>
          <a:prstGeom prst="rect">
            <a:avLst/>
          </a:prstGeom>
        </p:spPr>
      </p:pic>
      <p:pic>
        <p:nvPicPr>
          <p:cNvPr id="6" name="Picture 5" descr="A person standing in front of a display&#10;&#10;Description automatically generated">
            <a:extLst>
              <a:ext uri="{FF2B5EF4-FFF2-40B4-BE49-F238E27FC236}">
                <a16:creationId xmlns:a16="http://schemas.microsoft.com/office/drawing/2014/main" id="{1557C71D-A905-AC2E-CBC7-5E06CE8CC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09"/>
            <a:ext cx="47625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5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6B9D58B-27A4-4FDE-BA03-16C804E8E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0"/>
            <a:ext cx="68897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6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498951">
            <a:off x="7197212" y="2177346"/>
            <a:ext cx="1946787" cy="554558"/>
          </a:xfrm>
        </p:spPr>
        <p:txBody>
          <a:bodyPr>
            <a:noAutofit/>
          </a:bodyPr>
          <a:lstStyle/>
          <a:p>
            <a:endParaRPr lang="en-AU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115205-90E7-E5A7-722E-46F57C842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1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49C6980-6F99-ACC4-4903-1DC604DD3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0D0F8-281E-0A08-D5BC-528675310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ADB28-16D7-341B-4BE2-C4AED783A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656" y="764498"/>
            <a:ext cx="8229600" cy="3747541"/>
          </a:xfrm>
        </p:spPr>
        <p:txBody>
          <a:bodyPr>
            <a:normAutofit/>
          </a:bodyPr>
          <a:lstStyle/>
          <a:p>
            <a:endParaRPr lang="en-AU" dirty="0"/>
          </a:p>
        </p:txBody>
      </p:sp>
      <p:pic>
        <p:nvPicPr>
          <p:cNvPr id="6" name="Picture 5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494149D1-8CF3-2714-94C6-BC2943EE3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96" y="531114"/>
            <a:ext cx="5398008" cy="40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6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8AC99AC-64E8-30E3-B128-F034599CC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45D71-C2EA-5A08-3184-F1AE36CED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393895"/>
          </a:xfrm>
        </p:spPr>
        <p:txBody>
          <a:bodyPr>
            <a:noAutofit/>
          </a:bodyPr>
          <a:lstStyle/>
          <a:p>
            <a:endParaRPr lang="en-AU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8585B4-D3DB-56E4-0316-0233DD9FB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501" y="754144"/>
            <a:ext cx="5250729" cy="4637988"/>
          </a:xfrm>
        </p:spPr>
        <p:txBody>
          <a:bodyPr>
            <a:normAutofit/>
          </a:bodyPr>
          <a:lstStyle/>
          <a:p>
            <a:r>
              <a:rPr lang="en-AU" sz="7100" dirty="0"/>
              <a:t>At last.</a:t>
            </a:r>
            <a:br>
              <a:rPr lang="en-AU" sz="7100" dirty="0"/>
            </a:br>
            <a:r>
              <a:rPr lang="en-AU" sz="7100" dirty="0"/>
              <a:t>Immortality!</a:t>
            </a:r>
          </a:p>
          <a:p>
            <a:br>
              <a:rPr lang="en-AU" dirty="0"/>
            </a:br>
            <a:r>
              <a:rPr lang="en-AU" sz="3500" dirty="0"/>
              <a:t>Morris Gleitzman</a:t>
            </a:r>
            <a:br>
              <a:rPr lang="en-AU" sz="3500" dirty="0"/>
            </a:br>
            <a:r>
              <a:rPr lang="en-AU" sz="3500" dirty="0"/>
              <a:t>Author</a:t>
            </a: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522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E4C89-DF84-09BF-3282-BD91CB092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E7C27-44F2-0479-4B7D-F5ED4FC36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48BB3-99C1-F244-4966-D37804F22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498951">
            <a:off x="7197212" y="2177346"/>
            <a:ext cx="1946787" cy="554558"/>
          </a:xfrm>
        </p:spPr>
        <p:txBody>
          <a:bodyPr>
            <a:noAutofit/>
          </a:bodyPr>
          <a:lstStyle/>
          <a:p>
            <a:endParaRPr lang="en-AU" sz="3200" dirty="0"/>
          </a:p>
        </p:txBody>
      </p:sp>
      <p:pic>
        <p:nvPicPr>
          <p:cNvPr id="5" name="Picture 4" descr="A group of people standing in front of a white board&#10;&#10;Description automatically generated">
            <a:extLst>
              <a:ext uri="{FF2B5EF4-FFF2-40B4-BE49-F238E27FC236}">
                <a16:creationId xmlns:a16="http://schemas.microsoft.com/office/drawing/2014/main" id="{8F94D611-EF05-3A50-C360-2C47E5618B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B8045-0AAB-20AB-1D59-240575996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217C0-DFAD-2498-643B-E3C21C80E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632DC-3376-F97D-53C4-64F5C21A5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498951">
            <a:off x="7197212" y="2177346"/>
            <a:ext cx="1946787" cy="554558"/>
          </a:xfrm>
        </p:spPr>
        <p:txBody>
          <a:bodyPr>
            <a:noAutofit/>
          </a:bodyPr>
          <a:lstStyle/>
          <a:p>
            <a:endParaRPr lang="en-AU" sz="3200" dirty="0"/>
          </a:p>
        </p:txBody>
      </p:sp>
      <p:pic>
        <p:nvPicPr>
          <p:cNvPr id="6" name="Picture 5" descr="A group of people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08116B7C-D2EB-5F52-CC5F-6AACC8BA2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47E2D-720D-0714-73C0-05281D59D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6740C-1B73-192C-0BE7-2AB1B89FC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E3E00-671D-E819-376A-F53BA3CF9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498951">
            <a:off x="7197212" y="2177346"/>
            <a:ext cx="1946787" cy="554558"/>
          </a:xfrm>
        </p:spPr>
        <p:txBody>
          <a:bodyPr>
            <a:noAutofit/>
          </a:bodyPr>
          <a:lstStyle/>
          <a:p>
            <a:endParaRPr lang="en-AU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176926-D0EC-C028-9025-B8E0890F26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36" y="0"/>
            <a:ext cx="34327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9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B6025-6FCC-42E4-1854-EC56FF30F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2C64C-D9F6-DF98-5478-C71AA6E7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E32A02-0CE0-56D7-6867-0704139525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498951">
            <a:off x="7197212" y="2177346"/>
            <a:ext cx="1946787" cy="554558"/>
          </a:xfrm>
        </p:spPr>
        <p:txBody>
          <a:bodyPr>
            <a:noAutofit/>
          </a:bodyPr>
          <a:lstStyle/>
          <a:p>
            <a:endParaRPr lang="en-AU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49F99F-549C-0E92-F5A2-627CC4894B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63" y="0"/>
            <a:ext cx="77068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D95B961-DE46-B4F0-A925-21E4975D3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06A92-5D32-9077-F180-C85EFE5FA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51CC9-BEE6-E3BD-3410-5397BAFF5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656" y="764498"/>
            <a:ext cx="8229600" cy="3747541"/>
          </a:xfrm>
        </p:spPr>
        <p:txBody>
          <a:bodyPr>
            <a:normAutofit/>
          </a:bodyPr>
          <a:lstStyle/>
          <a:p>
            <a:endParaRPr lang="en-AU" dirty="0"/>
          </a:p>
        </p:txBody>
      </p:sp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CFD835C8-3C9B-0774-557A-55738678C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00" y="0"/>
            <a:ext cx="58005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1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8BB6E-A1EF-40AC-B1A2-D0B5D6332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A2C18-5AAA-413C-8EA7-4BC8C058B3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F71A33-4277-4922-98D9-994A8494C4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C637A-7E0B-475D-B0BE-79E4D2041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4" y="266479"/>
            <a:ext cx="2381250" cy="2381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C93689-312C-49F1-AEC0-7BCBAF237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75" y="290787"/>
            <a:ext cx="3028950" cy="3362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C1103-1E7E-4E74-B7DC-658EC724C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79" y="1333500"/>
            <a:ext cx="37719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1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9705" y="749508"/>
            <a:ext cx="8229600" cy="3613045"/>
          </a:xfrm>
        </p:spPr>
        <p:txBody>
          <a:bodyPr>
            <a:normAutofit/>
          </a:bodyPr>
          <a:lstStyle/>
          <a:p>
            <a:endParaRPr lang="en-AU" sz="54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AD53BA4-F05B-4B1C-B2B8-1A5B1945A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0"/>
            <a:ext cx="68897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79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FA86-947C-ED1D-EA1C-C7D506D3D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C2E6-95FA-31B8-4957-25A3EECA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0B82C-476E-6B25-4AE3-9E063F1A5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8" name="Picture 7" descr="A group of people standing in a library&#10;&#10;Description automatically generated">
            <a:extLst>
              <a:ext uri="{FF2B5EF4-FFF2-40B4-BE49-F238E27FC236}">
                <a16:creationId xmlns:a16="http://schemas.microsoft.com/office/drawing/2014/main" id="{C6F4C9A8-746F-C518-63ED-9A9570875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4" y="0"/>
            <a:ext cx="4762500" cy="3571875"/>
          </a:xfrm>
          <a:prstGeom prst="rect">
            <a:avLst/>
          </a:prstGeom>
        </p:spPr>
      </p:pic>
      <p:pic>
        <p:nvPicPr>
          <p:cNvPr id="7" name="Picture 6" descr="A collage of different glass mugs&#10;&#10;Description automatically generated">
            <a:extLst>
              <a:ext uri="{FF2B5EF4-FFF2-40B4-BE49-F238E27FC236}">
                <a16:creationId xmlns:a16="http://schemas.microsoft.com/office/drawing/2014/main" id="{658C1C54-B658-A0BF-4D33-7A16BFDBA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4451"/>
            <a:ext cx="4191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393895"/>
          </a:xfrm>
        </p:spPr>
        <p:txBody>
          <a:bodyPr>
            <a:noAutofit/>
          </a:bodyPr>
          <a:lstStyle/>
          <a:p>
            <a:endParaRPr lang="en-AU" sz="6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5" name="Picture 4" descr="A person and person smiling&#10;&#10;Description automatically generated">
            <a:extLst>
              <a:ext uri="{FF2B5EF4-FFF2-40B4-BE49-F238E27FC236}">
                <a16:creationId xmlns:a16="http://schemas.microsoft.com/office/drawing/2014/main" id="{3B4E32C7-756A-17CF-2ECF-FBD7E3B3A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364" y="409194"/>
            <a:ext cx="5605272" cy="43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F7EDAE6-E249-E4C1-DF72-ECD243220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A4BD-9D9A-EA29-22AD-8C1D68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9E06A-D895-DE54-9DEB-457EC54B78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8" name="Picture 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9F0AF768-BFFC-5E10-C2EE-65D7DEE17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2500" cy="2457450"/>
          </a:xfrm>
          <a:prstGeom prst="rect">
            <a:avLst/>
          </a:prstGeom>
        </p:spPr>
      </p:pic>
      <p:pic>
        <p:nvPicPr>
          <p:cNvPr id="14" name="Picture 1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02793B7-D6C0-670C-D82D-87CFB760C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363182"/>
            <a:ext cx="47625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38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99F2A24-F7A0-200D-2302-6A1573CB7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F766C-9000-788C-4072-A52D8D5C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29898-CDF3-D403-F195-21A37270F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705" y="749508"/>
            <a:ext cx="8229600" cy="3613045"/>
          </a:xfrm>
        </p:spPr>
        <p:txBody>
          <a:bodyPr>
            <a:normAutofit/>
          </a:bodyPr>
          <a:lstStyle/>
          <a:p>
            <a:endParaRPr lang="en-AU" sz="5400" dirty="0"/>
          </a:p>
        </p:txBody>
      </p:sp>
      <p:pic>
        <p:nvPicPr>
          <p:cNvPr id="5" name="Picture 4" descr="A person sitting at a table with books on it&#10;&#10;Description automatically generated">
            <a:extLst>
              <a:ext uri="{FF2B5EF4-FFF2-40B4-BE49-F238E27FC236}">
                <a16:creationId xmlns:a16="http://schemas.microsoft.com/office/drawing/2014/main" id="{4E5A5860-2D6C-489D-CD3D-6C1798CE1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450FA4E-1BBC-56C6-7263-E27AF63D2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31201-45A5-F34C-2A3C-9FD464E70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393895"/>
          </a:xfrm>
        </p:spPr>
        <p:txBody>
          <a:bodyPr>
            <a:noAutofit/>
          </a:bodyPr>
          <a:lstStyle/>
          <a:p>
            <a:endParaRPr lang="en-AU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0887B-D81B-6E63-0CC7-76813E0A7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6" name="Picture 5" descr="A book store with a circular pattern&#10;&#10;Description automatically generated with medium confidence">
            <a:extLst>
              <a:ext uri="{FF2B5EF4-FFF2-40B4-BE49-F238E27FC236}">
                <a16:creationId xmlns:a16="http://schemas.microsoft.com/office/drawing/2014/main" id="{62F5CF74-005C-5C39-27B8-0C2C219AC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66675"/>
            <a:ext cx="50101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8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21AD8-BC1B-9EDB-7C3A-5E0DA69F7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BB842-A7FA-6658-603A-425804FE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3341"/>
            <a:ext cx="8229600" cy="5445919"/>
          </a:xfrm>
        </p:spPr>
        <p:txBody>
          <a:bodyPr>
            <a:normAutofit/>
          </a:bodyPr>
          <a:lstStyle/>
          <a:p>
            <a:r>
              <a:rPr lang="en-AU" sz="5400" b="1" dirty="0"/>
              <a:t>Ann James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E4F88-1831-BCF5-BC80-733F65221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sz="5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D05496-F312-410B-EF47-F428B214A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94" y="0"/>
            <a:ext cx="77162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5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3F82878-8F9B-4176-8249-DDEB8C914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B9AF1-A6F2-DA08-424F-552BABC6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0A966-CE6D-F749-82E2-E6CDE93A7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5" name="Picture 4" descr="A person sitting on a bench looking at pictures&#10;&#10;Description automatically generated">
            <a:extLst>
              <a:ext uri="{FF2B5EF4-FFF2-40B4-BE49-F238E27FC236}">
                <a16:creationId xmlns:a16="http://schemas.microsoft.com/office/drawing/2014/main" id="{BDE5F144-2D2B-4653-9342-8EAA5358D3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33" y="0"/>
            <a:ext cx="77171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A945F43-B316-2B03-A545-F44059824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7701-F70B-819B-CAA1-5BF56C63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DCAB6-E00E-C3F4-7F1E-DFF449FA7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12" name="Picture 11" descr="A person smiling at something&#10;&#10;Description automatically generated">
            <a:extLst>
              <a:ext uri="{FF2B5EF4-FFF2-40B4-BE49-F238E27FC236}">
                <a16:creationId xmlns:a16="http://schemas.microsoft.com/office/drawing/2014/main" id="{0E33557F-9727-95CF-2BDD-9B9ADDCD4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" y="0"/>
            <a:ext cx="3431743" cy="5143500"/>
          </a:xfrm>
          <a:prstGeom prst="rect">
            <a:avLst/>
          </a:prstGeom>
        </p:spPr>
      </p:pic>
      <p:pic>
        <p:nvPicPr>
          <p:cNvPr id="14" name="Picture 13" descr="A person sitting on a table reading a book&#10;&#10;Description automatically generated">
            <a:extLst>
              <a:ext uri="{FF2B5EF4-FFF2-40B4-BE49-F238E27FC236}">
                <a16:creationId xmlns:a16="http://schemas.microsoft.com/office/drawing/2014/main" id="{57EDDABF-98EF-B155-263A-8126E51FF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89" y="0"/>
            <a:ext cx="51618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4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E1A1CB6-6B7C-0DBA-D679-322537BB0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6A35E-A963-6A51-8E60-BCA49EA62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5427C-F91A-2794-BFAC-6FBE032F1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5" name="Picture 4" descr="A person wearing glasses and a green and white dress&#10;&#10;Description automatically generated">
            <a:extLst>
              <a:ext uri="{FF2B5EF4-FFF2-40B4-BE49-F238E27FC236}">
                <a16:creationId xmlns:a16="http://schemas.microsoft.com/office/drawing/2014/main" id="{30825661-7489-E8AB-3295-F925D7D2D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42" y="-58434"/>
            <a:ext cx="3857625" cy="5143500"/>
          </a:xfrm>
          <a:prstGeom prst="rect">
            <a:avLst/>
          </a:prstGeom>
        </p:spPr>
      </p:pic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3C570C51-87E1-2246-01C0-5CE6AE235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67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B9D58-BA38-4D8E-B578-B8C1DEF5B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80" y="0"/>
            <a:ext cx="58184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656" y="764498"/>
            <a:ext cx="8229600" cy="3747541"/>
          </a:xfrm>
        </p:spPr>
        <p:txBody>
          <a:bodyPr>
            <a:normAutofit/>
          </a:bodyPr>
          <a:lstStyle/>
          <a:p>
            <a:endParaRPr lang="en-AU" dirty="0"/>
          </a:p>
        </p:txBody>
      </p:sp>
      <p:pic>
        <p:nvPicPr>
          <p:cNvPr id="6" name="Picture 5" descr="A gold number on a white background&#10;&#10;Description automatically generated">
            <a:extLst>
              <a:ext uri="{FF2B5EF4-FFF2-40B4-BE49-F238E27FC236}">
                <a16:creationId xmlns:a16="http://schemas.microsoft.com/office/drawing/2014/main" id="{6BBB502A-E658-8DF0-2323-07890F5D4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828675"/>
            <a:ext cx="57150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36240B4-CA37-C7B1-E896-DE14D8A8D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C34B6-3874-9B55-B5AD-CE5549ED7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393895"/>
          </a:xfrm>
        </p:spPr>
        <p:txBody>
          <a:bodyPr>
            <a:noAutofit/>
          </a:bodyPr>
          <a:lstStyle/>
          <a:p>
            <a:endParaRPr lang="en-AU" sz="6000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EF2939-871E-0989-4F6F-288280927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" name="Picture 8" descr="Several books in a row&#10;&#10;Description automatically generated">
            <a:extLst>
              <a:ext uri="{FF2B5EF4-FFF2-40B4-BE49-F238E27FC236}">
                <a16:creationId xmlns:a16="http://schemas.microsoft.com/office/drawing/2014/main" id="{FA31AA39-8EB1-727C-27CA-8490388F2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61"/>
            <a:ext cx="9144000" cy="50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510A-03C3-06E4-CDF7-1EC33555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DB19B-34EF-731F-1B75-8B82A2EFA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 descr="Several books on a white background&#10;&#10;Description automatically generated">
            <a:extLst>
              <a:ext uri="{FF2B5EF4-FFF2-40B4-BE49-F238E27FC236}">
                <a16:creationId xmlns:a16="http://schemas.microsoft.com/office/drawing/2014/main" id="{F17E89C1-C812-A719-273B-C4125D2DA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14"/>
            <a:ext cx="9144000" cy="511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DF42EE6-0ED8-30FF-0C4F-6365E89E0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2BE6-6A3D-4D4A-D604-4CFCF7836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393895"/>
          </a:xfrm>
        </p:spPr>
        <p:txBody>
          <a:bodyPr>
            <a:noAutofit/>
          </a:bodyPr>
          <a:lstStyle/>
          <a:p>
            <a:endParaRPr lang="en-AU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918B1B-2EB9-F768-43F2-A7FF40152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7732" y="1055802"/>
            <a:ext cx="4958498" cy="4336330"/>
          </a:xfrm>
        </p:spPr>
        <p:txBody>
          <a:bodyPr>
            <a:normAutofit lnSpcReduction="10000"/>
          </a:bodyPr>
          <a:lstStyle/>
          <a:p>
            <a:r>
              <a:rPr lang="en-AU" sz="7100" dirty="0"/>
              <a:t>A national</a:t>
            </a:r>
            <a:br>
              <a:rPr lang="en-AU" sz="7100" dirty="0"/>
            </a:br>
            <a:r>
              <a:rPr lang="en-AU" sz="7100" dirty="0"/>
              <a:t>living</a:t>
            </a:r>
            <a:br>
              <a:rPr lang="en-AU" sz="7100" dirty="0"/>
            </a:br>
            <a:r>
              <a:rPr lang="en-AU" sz="7100" dirty="0"/>
              <a:t>treasure.</a:t>
            </a:r>
            <a:br>
              <a:rPr lang="en-AU" dirty="0"/>
            </a:br>
            <a:r>
              <a:rPr lang="en-AU" sz="3500" dirty="0"/>
              <a:t>Hesba Brinsmead</a:t>
            </a:r>
            <a:br>
              <a:rPr lang="en-AU" sz="3500" dirty="0"/>
            </a:br>
            <a:r>
              <a:rPr lang="en-AU" sz="3500" dirty="0"/>
              <a:t>Author</a:t>
            </a:r>
            <a:br>
              <a:rPr lang="en-AU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84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AA572E9-D8F5-BD1B-DCDC-40F68D5B6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E96F-5550-DE06-121E-147C289F4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393895"/>
          </a:xfrm>
        </p:spPr>
        <p:txBody>
          <a:bodyPr>
            <a:noAutofit/>
          </a:bodyPr>
          <a:lstStyle/>
          <a:p>
            <a:endParaRPr lang="en-AU" sz="6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9EB4F-A99F-67E6-BFCA-54A65CBFC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5" name="Picture 4" descr="A row of books on a table&#10;&#10;Description automatically generated">
            <a:extLst>
              <a:ext uri="{FF2B5EF4-FFF2-40B4-BE49-F238E27FC236}">
                <a16:creationId xmlns:a16="http://schemas.microsoft.com/office/drawing/2014/main" id="{3786AE26-6D98-A8C1-D28F-24EBE9871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8" y="0"/>
            <a:ext cx="77160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6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0"/>
            <a:ext cx="8229600" cy="883992"/>
          </a:xfrm>
        </p:spPr>
        <p:txBody>
          <a:bodyPr>
            <a:noAutofit/>
          </a:bodyPr>
          <a:lstStyle/>
          <a:p>
            <a:endParaRPr lang="en-AU" sz="6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31720" y="3807995"/>
            <a:ext cx="4040188" cy="554558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5" name="Picture 4" descr="A book on a shelf&#10;&#10;Description automatically generated">
            <a:extLst>
              <a:ext uri="{FF2B5EF4-FFF2-40B4-BE49-F238E27FC236}">
                <a16:creationId xmlns:a16="http://schemas.microsoft.com/office/drawing/2014/main" id="{BF38A035-5C24-A7B5-DA49-9B7E9DBB7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8" y="0"/>
            <a:ext cx="77160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0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00"/>
    </mc:Choice>
    <mc:Fallback xmlns="">
      <p:transition advTm="5000"/>
    </mc:Fallback>
  </mc:AlternateContent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2020AGMNCACLPresentation</Template>
  <TotalTime>1097</TotalTime>
  <Words>80</Words>
  <Application>Microsoft Office PowerPoint</Application>
  <PresentationFormat>On-screen Show (16:9)</PresentationFormat>
  <Paragraphs>8</Paragraphs>
  <Slides>48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Helvetica Neue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Ann James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Fletcher</dc:creator>
  <cp:lastModifiedBy>Lynn Fletcher</cp:lastModifiedBy>
  <cp:revision>70</cp:revision>
  <dcterms:created xsi:type="dcterms:W3CDTF">2024-02-17T23:57:20Z</dcterms:created>
  <dcterms:modified xsi:type="dcterms:W3CDTF">2024-03-06T23:26:38Z</dcterms:modified>
</cp:coreProperties>
</file>